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7" r:id="rId4"/>
    <p:sldId id="266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914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92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62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8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75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06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0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2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6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72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97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701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76400"/>
            <a:ext cx="8382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COPY THE FOLLOWING LESSON INTO YOUR NOTEBOOK.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COMPLETE ALL THE WORK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THIS WORK WILL BE CHECKED ON FRIDAY ALONG WITH </a:t>
            </a:r>
            <a:r>
              <a:rPr lang="en-US" i="1" dirty="0" err="1" smtClean="0">
                <a:solidFill>
                  <a:schemeClr val="tx1"/>
                </a:solidFill>
              </a:rPr>
              <a:t>Proposito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Tarea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smtClean="0">
                <a:solidFill>
                  <a:schemeClr val="tx1"/>
                </a:solidFill>
              </a:rPr>
              <a:t># </a:t>
            </a:r>
            <a:r>
              <a:rPr lang="en-US" i="1" smtClean="0">
                <a:solidFill>
                  <a:schemeClr val="tx1"/>
                </a:solidFill>
              </a:rPr>
              <a:t>45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996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92D050"/>
                </a:solidFill>
              </a:rPr>
              <a:t>Me </a:t>
            </a:r>
            <a:r>
              <a:rPr lang="en-US" sz="4000" dirty="0" err="1" smtClean="0">
                <a:solidFill>
                  <a:srgbClr val="92D050"/>
                </a:solidFill>
              </a:rPr>
              <a:t>llamo</a:t>
            </a:r>
            <a:r>
              <a:rPr lang="en-US" sz="4000" dirty="0" smtClean="0">
                <a:solidFill>
                  <a:srgbClr val="92D050"/>
                </a:solidFill>
              </a:rPr>
              <a:t> __________ </a:t>
            </a:r>
            <a:r>
              <a:rPr lang="en-US" sz="4000" dirty="0" err="1" smtClean="0">
                <a:solidFill>
                  <a:srgbClr val="92D050"/>
                </a:solidFill>
              </a:rPr>
              <a:t>Clase</a:t>
            </a:r>
            <a:r>
              <a:rPr lang="en-US" sz="4000" dirty="0" smtClean="0">
                <a:solidFill>
                  <a:srgbClr val="92D050"/>
                </a:solidFill>
              </a:rPr>
              <a:t> 701</a:t>
            </a:r>
            <a:br>
              <a:rPr lang="en-US" sz="4000" dirty="0" smtClean="0">
                <a:solidFill>
                  <a:srgbClr val="92D050"/>
                </a:solidFill>
              </a:rPr>
            </a:br>
            <a:r>
              <a:rPr lang="en-US" sz="4000" dirty="0" smtClean="0">
                <a:solidFill>
                  <a:srgbClr val="92D050"/>
                </a:solidFill>
              </a:rPr>
              <a:t>La </a:t>
            </a:r>
            <a:r>
              <a:rPr lang="en-US" sz="4000" dirty="0" err="1" smtClean="0">
                <a:solidFill>
                  <a:srgbClr val="92D050"/>
                </a:solidFill>
              </a:rPr>
              <a:t>fecha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es</a:t>
            </a:r>
            <a:r>
              <a:rPr lang="en-US" sz="4000" dirty="0" smtClean="0">
                <a:solidFill>
                  <a:srgbClr val="92D050"/>
                </a:solidFill>
              </a:rPr>
              <a:t> el 30 de </a:t>
            </a:r>
            <a:r>
              <a:rPr lang="en-US" sz="4000" dirty="0" err="1" smtClean="0">
                <a:solidFill>
                  <a:srgbClr val="92D050"/>
                </a:solidFill>
              </a:rPr>
              <a:t>enero</a:t>
            </a:r>
            <a:r>
              <a:rPr lang="en-US" sz="4000" dirty="0" smtClean="0">
                <a:solidFill>
                  <a:srgbClr val="92D050"/>
                </a:solidFill>
              </a:rPr>
              <a:t> del 2014</a:t>
            </a:r>
            <a:endParaRPr lang="en-US" sz="40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181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Propósito # 46:</a:t>
            </a:r>
            <a:r>
              <a:rPr lang="es-ES_tradnl" dirty="0" smtClean="0"/>
              <a:t> ¿Da muchos exámenes tu profesor de matemáticas?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 </a:t>
            </a:r>
            <a:endParaRPr lang="es-ES_tradnl" dirty="0" smtClean="0"/>
          </a:p>
          <a:p>
            <a:r>
              <a:rPr lang="es-ES_tradnl" dirty="0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Rosie</a:t>
            </a:r>
            <a:r>
              <a:rPr lang="es-ES_tradnl" dirty="0" smtClean="0"/>
              <a:t> </a:t>
            </a:r>
            <a:r>
              <a:rPr lang="es-ES_tradnl" dirty="0" smtClean="0"/>
              <a:t>y </a:t>
            </a:r>
            <a:r>
              <a:rPr lang="es-ES_tradnl" dirty="0" err="1" smtClean="0"/>
              <a:t>Rachna</a:t>
            </a:r>
            <a:r>
              <a:rPr lang="es-ES_tradnl" dirty="0" smtClean="0"/>
              <a:t> __________ </a:t>
            </a:r>
            <a:r>
              <a:rPr lang="es-ES_tradnl" dirty="0" smtClean="0"/>
              <a:t>en clase. (participar)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Ali </a:t>
            </a:r>
            <a:r>
              <a:rPr lang="es-ES_tradnl" dirty="0" smtClean="0"/>
              <a:t>_________ la pregunta. (contestar)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Tú ___________ la televisión en casa. (mirar)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Catherine  </a:t>
            </a:r>
            <a:r>
              <a:rPr lang="es-ES_tradnl" dirty="0" smtClean="0"/>
              <a:t>y yo ____________ información en la red. (buscar)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__________ un examen de matemáticas. (tomar)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79025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02402"/>
            <a:ext cx="8686800" cy="58167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I-</a:t>
            </a:r>
            <a:r>
              <a:rPr lang="en-US" dirty="0" smtClean="0"/>
              <a:t> make up sentences with the following.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/</a:t>
            </a:r>
            <a:r>
              <a:rPr lang="en-US" dirty="0" err="1" smtClean="0"/>
              <a:t>ir</a:t>
            </a:r>
            <a:r>
              <a:rPr lang="en-US" dirty="0" smtClean="0"/>
              <a:t>/a la </a:t>
            </a:r>
            <a:r>
              <a:rPr lang="en-US" dirty="0" err="1" smtClean="0"/>
              <a:t>cocina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Mis</a:t>
            </a:r>
            <a:r>
              <a:rPr lang="en-US" dirty="0" smtClean="0"/>
              <a:t> padres/</a:t>
            </a:r>
            <a:r>
              <a:rPr lang="en-US" dirty="0" err="1" smtClean="0"/>
              <a:t>estar</a:t>
            </a:r>
            <a:r>
              <a:rPr lang="en-US" dirty="0" smtClean="0"/>
              <a:t>/en la </a:t>
            </a:r>
            <a:r>
              <a:rPr lang="en-US" dirty="0" err="1" smtClean="0"/>
              <a:t>sala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/</a:t>
            </a:r>
            <a:r>
              <a:rPr lang="en-US" dirty="0" err="1" smtClean="0"/>
              <a:t>ir</a:t>
            </a:r>
            <a:r>
              <a:rPr lang="en-US" dirty="0" smtClean="0"/>
              <a:t>/a mi </a:t>
            </a:r>
            <a:r>
              <a:rPr lang="en-US" dirty="0" err="1" smtClean="0"/>
              <a:t>carro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computadora</a:t>
            </a:r>
            <a:r>
              <a:rPr lang="en-US" dirty="0" smtClean="0"/>
              <a:t>/</a:t>
            </a:r>
            <a:r>
              <a:rPr lang="en-US" dirty="0" err="1" smtClean="0"/>
              <a:t>estar</a:t>
            </a:r>
            <a:r>
              <a:rPr lang="en-US" dirty="0" smtClean="0"/>
              <a:t>/en mi </a:t>
            </a:r>
            <a:r>
              <a:rPr lang="en-US" dirty="0" err="1" smtClean="0"/>
              <a:t>cuarto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/</a:t>
            </a:r>
            <a:r>
              <a:rPr lang="en-US" dirty="0" err="1" smtClean="0"/>
              <a:t>navegar</a:t>
            </a:r>
            <a:r>
              <a:rPr lang="en-US" dirty="0" smtClean="0"/>
              <a:t>/la red/y/</a:t>
            </a:r>
            <a:r>
              <a:rPr lang="en-US" dirty="0" err="1" smtClean="0"/>
              <a:t>dar</a:t>
            </a:r>
            <a:r>
              <a:rPr lang="en-US" dirty="0" smtClean="0"/>
              <a:t> la </a:t>
            </a:r>
            <a:r>
              <a:rPr lang="en-US" dirty="0" err="1" smtClean="0"/>
              <a:t>informacion</a:t>
            </a:r>
            <a:r>
              <a:rPr lang="en-US" dirty="0" smtClean="0"/>
              <a:t> a mi </a:t>
            </a:r>
            <a:r>
              <a:rPr lang="en-US" dirty="0" err="1" smtClean="0"/>
              <a:t>hermanito</a:t>
            </a:r>
            <a:endParaRPr lang="en-US" dirty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/</a:t>
            </a:r>
            <a:r>
              <a:rPr lang="en-US" dirty="0" err="1" smtClean="0"/>
              <a:t>dar</a:t>
            </a:r>
            <a:r>
              <a:rPr lang="en-US" dirty="0" smtClean="0"/>
              <a:t>/un </a:t>
            </a:r>
            <a:r>
              <a:rPr lang="en-US" dirty="0" err="1" smtClean="0"/>
              <a:t>examen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Usted</a:t>
            </a:r>
            <a:r>
              <a:rPr lang="en-US" dirty="0" smtClean="0"/>
              <a:t>/</a:t>
            </a:r>
            <a:r>
              <a:rPr lang="en-US" dirty="0" err="1" smtClean="0"/>
              <a:t>ir</a:t>
            </a:r>
            <a:r>
              <a:rPr lang="en-US" dirty="0" smtClean="0"/>
              <a:t>/a la </a:t>
            </a:r>
            <a:r>
              <a:rPr lang="en-US" dirty="0" err="1" smtClean="0"/>
              <a:t>tienda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/</a:t>
            </a:r>
            <a:r>
              <a:rPr lang="en-US" dirty="0" err="1" smtClean="0"/>
              <a:t>estar</a:t>
            </a:r>
            <a:r>
              <a:rPr lang="en-US" dirty="0" smtClean="0"/>
              <a:t>/</a:t>
            </a:r>
            <a:r>
              <a:rPr lang="en-US" dirty="0" err="1" smtClean="0"/>
              <a:t>lejos</a:t>
            </a:r>
            <a:r>
              <a:rPr lang="en-US" dirty="0" smtClean="0"/>
              <a:t> de </a:t>
            </a:r>
            <a:r>
              <a:rPr lang="en-US" dirty="0" err="1" smtClean="0"/>
              <a:t>tu</a:t>
            </a:r>
            <a:r>
              <a:rPr lang="en-US" dirty="0" smtClean="0"/>
              <a:t> casa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100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458200" cy="6324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II-</a:t>
            </a:r>
            <a:r>
              <a:rPr lang="es-ES_tradnl" dirty="0" smtClean="0"/>
              <a:t> Copia y completa con la forma correcta del verbo.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 profesor de ciencia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La profesora de ingles y la profesora de historia no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Desde </a:t>
            </a:r>
            <a:r>
              <a:rPr lang="es-ES_tradnl" sz="2600" i="1" dirty="0" smtClean="0"/>
              <a:t>(</a:t>
            </a:r>
            <a:r>
              <a:rPr lang="es-ES_tradnl" sz="2600" i="1" dirty="0" err="1" smtClean="0"/>
              <a:t>from</a:t>
            </a:r>
            <a:r>
              <a:rPr lang="es-ES_tradnl" sz="2600" i="1" dirty="0" smtClean="0"/>
              <a:t>)</a:t>
            </a:r>
            <a:r>
              <a:rPr lang="es-ES_tradnl" sz="2600" dirty="0" smtClean="0"/>
              <a:t> </a:t>
            </a:r>
            <a:r>
              <a:rPr lang="es-ES_tradnl" dirty="0" smtClean="0"/>
              <a:t>las cuatro hasta </a:t>
            </a:r>
            <a:r>
              <a:rPr lang="es-ES_tradnl" sz="2600" i="1" dirty="0" smtClean="0"/>
              <a:t>(</a:t>
            </a:r>
            <a:r>
              <a:rPr lang="es-ES_tradnl" sz="2600" i="1" dirty="0" err="1" smtClean="0"/>
              <a:t>until</a:t>
            </a:r>
            <a:r>
              <a:rPr lang="es-ES_tradnl" sz="2600" i="1" dirty="0" smtClean="0"/>
              <a:t>)</a:t>
            </a:r>
            <a:r>
              <a:rPr lang="es-ES_tradnl" sz="2600" dirty="0" smtClean="0"/>
              <a:t> </a:t>
            </a:r>
            <a:r>
              <a:rPr lang="es-ES_tradnl" dirty="0" smtClean="0"/>
              <a:t>las seis, la profesora de español siempre ________ en su aula. (estar)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Ella ______ muy tarde a su casa.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A veces yo ______ a casa tarde también.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Cuando yo ______ a casa, camino con mi amigo. (ir)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2118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7630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la </a:t>
            </a:r>
            <a:r>
              <a:rPr lang="en-US" altLang="en-US" sz="2800" dirty="0" err="1" smtClean="0"/>
              <a:t>hoja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/>
              <a:t>Los </a:t>
            </a:r>
            <a:r>
              <a:rPr lang="en-US" altLang="en-US" sz="2800" b="1" dirty="0" err="1" smtClean="0"/>
              <a:t>verbos</a:t>
            </a:r>
            <a:r>
              <a:rPr lang="en-US" altLang="en-US" sz="2800" b="1" dirty="0" smtClean="0"/>
              <a:t> </a:t>
            </a:r>
            <a:r>
              <a:rPr lang="en-US" altLang="en-US" sz="2800" b="1" dirty="0" err="1" smtClean="0"/>
              <a:t>ir</a:t>
            </a:r>
            <a:r>
              <a:rPr lang="en-US" altLang="en-US" sz="2800" b="1" dirty="0" smtClean="0"/>
              <a:t>, </a:t>
            </a:r>
            <a:r>
              <a:rPr lang="en-US" altLang="en-US" sz="2800" b="1" dirty="0" err="1" smtClean="0"/>
              <a:t>dar</a:t>
            </a:r>
            <a:r>
              <a:rPr lang="en-US" altLang="en-US" sz="2800" b="1" dirty="0" smtClean="0"/>
              <a:t>, </a:t>
            </a:r>
            <a:r>
              <a:rPr lang="en-US" altLang="en-US" sz="2800" b="1" dirty="0" err="1" smtClean="0"/>
              <a:t>estar</a:t>
            </a:r>
            <a:r>
              <a:rPr lang="en-US" altLang="en-US" sz="2800" dirty="0" smtClean="0"/>
              <a:t> (p.3.10-3.11)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 smtClean="0"/>
              <a:t>FOR ADDITIONAL PRACTICE: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Go to </a:t>
            </a:r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pPr lvl="1">
              <a:lnSpc>
                <a:spcPct val="80000"/>
              </a:lnSpc>
            </a:pPr>
            <a:r>
              <a:rPr lang="en-US" altLang="en-US" sz="2400" dirty="0" err="1"/>
              <a:t>QuickPassCode</a:t>
            </a:r>
            <a:r>
              <a:rPr lang="en-US" altLang="en-US" sz="2400" dirty="0"/>
              <a:t>: </a:t>
            </a:r>
            <a:r>
              <a:rPr lang="en-US" altLang="en-US" sz="2400" u="sng" dirty="0"/>
              <a:t>ASD4003c3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Under </a:t>
            </a:r>
            <a:r>
              <a:rPr lang="en-US" altLang="en-US" sz="2400" u="sng" dirty="0"/>
              <a:t>Grammar Practice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Play </a:t>
            </a:r>
            <a:r>
              <a:rPr lang="en-US" altLang="en-US" sz="2000" u="sng" dirty="0" err="1"/>
              <a:t>Presente</a:t>
            </a:r>
            <a:r>
              <a:rPr lang="en-US" altLang="en-US" sz="2000" u="sng" dirty="0"/>
              <a:t> de los </a:t>
            </a:r>
            <a:r>
              <a:rPr lang="en-US" altLang="en-US" sz="2000" u="sng" dirty="0" err="1"/>
              <a:t>verbos</a:t>
            </a:r>
            <a:r>
              <a:rPr lang="en-US" altLang="en-US" sz="2000" u="sng" dirty="0"/>
              <a:t> –</a:t>
            </a:r>
            <a:r>
              <a:rPr lang="en-US" altLang="en-US" sz="2000" u="sng" dirty="0" err="1"/>
              <a:t>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eGame</a:t>
            </a:r>
            <a:endParaRPr lang="en-US" altLang="en-US" sz="2000" dirty="0"/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Play </a:t>
            </a:r>
            <a:r>
              <a:rPr lang="en-US" altLang="en-US" sz="2000" u="sng" dirty="0"/>
              <a:t>Los </a:t>
            </a:r>
            <a:r>
              <a:rPr lang="en-US" altLang="en-US" sz="2000" u="sng" dirty="0" err="1"/>
              <a:t>verbos</a:t>
            </a:r>
            <a:r>
              <a:rPr lang="en-US" altLang="en-US" sz="2000" u="sng" dirty="0"/>
              <a:t> </a:t>
            </a:r>
            <a:r>
              <a:rPr lang="en-US" altLang="en-US" sz="2000" u="sng" dirty="0" err="1"/>
              <a:t>ir</a:t>
            </a:r>
            <a:r>
              <a:rPr lang="en-US" altLang="en-US" sz="2000" u="sng" dirty="0"/>
              <a:t>, </a:t>
            </a:r>
            <a:r>
              <a:rPr lang="en-US" altLang="en-US" sz="2000" u="sng" dirty="0" err="1"/>
              <a:t>dar</a:t>
            </a:r>
            <a:r>
              <a:rPr lang="en-US" altLang="en-US" sz="2000" u="sng" dirty="0"/>
              <a:t>, </a:t>
            </a:r>
            <a:r>
              <a:rPr lang="en-US" altLang="en-US" sz="2000" u="sng" dirty="0" err="1"/>
              <a:t>estar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eGame</a:t>
            </a: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4400" b="1" dirty="0"/>
              <a:t>QUIZ # 3 / 4 on </a:t>
            </a:r>
            <a:r>
              <a:rPr lang="en-US" altLang="en-US" sz="4400" b="1" dirty="0" smtClean="0"/>
              <a:t>MONDAY, FEB. 3!!</a:t>
            </a:r>
            <a:endParaRPr lang="en-US" altLang="en-US" sz="4400" b="1" dirty="0"/>
          </a:p>
          <a:p>
            <a:pPr lvl="1">
              <a:lnSpc>
                <a:spcPct val="80000"/>
              </a:lnSpc>
            </a:pPr>
            <a:r>
              <a:rPr lang="en-US" altLang="en-US" sz="4000" b="1" dirty="0"/>
              <a:t>Study –AR verbs</a:t>
            </a:r>
          </a:p>
          <a:p>
            <a:pPr lvl="1">
              <a:lnSpc>
                <a:spcPct val="80000"/>
              </a:lnSpc>
            </a:pPr>
            <a:r>
              <a:rPr lang="en-US" altLang="en-US" sz="4000" b="1" dirty="0"/>
              <a:t>Study verbs IR, DAR, and ESTAR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en-US" sz="24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381000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46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7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314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701</vt:lpstr>
      <vt:lpstr>Me llamo __________ Clase 701 La fecha es el 30 de enero del 2014</vt:lpstr>
      <vt:lpstr>Ejercicios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18 de noviembre del 2013</dc:title>
  <dc:creator>Helen Zumaeta</dc:creator>
  <cp:lastModifiedBy>Helen Zumaeta</cp:lastModifiedBy>
  <cp:revision>19</cp:revision>
  <dcterms:created xsi:type="dcterms:W3CDTF">2013-11-18T18:16:03Z</dcterms:created>
  <dcterms:modified xsi:type="dcterms:W3CDTF">2014-01-29T18:52:32Z</dcterms:modified>
</cp:coreProperties>
</file>